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D57B3-2F61-4887-814E-4B012F1642C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68B0-6B56-4DF7-8FDB-C5E1828B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D57B3-2F61-4887-814E-4B012F1642C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68B0-6B56-4DF7-8FDB-C5E1828B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D57B3-2F61-4887-814E-4B012F1642C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68B0-6B56-4DF7-8FDB-C5E1828B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D57B3-2F61-4887-814E-4B012F1642C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68B0-6B56-4DF7-8FDB-C5E1828B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D57B3-2F61-4887-814E-4B012F1642C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68B0-6B56-4DF7-8FDB-C5E1828B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D57B3-2F61-4887-814E-4B012F1642C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68B0-6B56-4DF7-8FDB-C5E1828B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D57B3-2F61-4887-814E-4B012F1642C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68B0-6B56-4DF7-8FDB-C5E1828B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D57B3-2F61-4887-814E-4B012F1642C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68B0-6B56-4DF7-8FDB-C5E1828B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D57B3-2F61-4887-814E-4B012F1642C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68B0-6B56-4DF7-8FDB-C5E1828B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D57B3-2F61-4887-814E-4B012F1642C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68B0-6B56-4DF7-8FDB-C5E1828B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D57B3-2F61-4887-814E-4B012F1642C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68B0-6B56-4DF7-8FDB-C5E1828B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D57B3-2F61-4887-814E-4B012F1642C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E68B0-6B56-4DF7-8FDB-C5E1828B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err="1" smtClean="0"/>
              <a:t>Lección</a:t>
            </a:r>
            <a:r>
              <a:rPr lang="en-US" sz="6000" b="1" dirty="0" smtClean="0"/>
              <a:t> 6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1066800"/>
            <a:ext cx="6400800" cy="1752600"/>
          </a:xfrm>
        </p:spPr>
        <p:txBody>
          <a:bodyPr>
            <a:normAutofit/>
          </a:bodyPr>
          <a:lstStyle/>
          <a:p>
            <a:r>
              <a:rPr lang="en-US" sz="5200" b="1" dirty="0" err="1" smtClean="0">
                <a:solidFill>
                  <a:schemeClr val="tx1"/>
                </a:solidFill>
              </a:rPr>
              <a:t>Creencias</a:t>
            </a:r>
            <a:r>
              <a:rPr lang="en-US" sz="5200" b="1" dirty="0" smtClean="0">
                <a:solidFill>
                  <a:schemeClr val="tx1"/>
                </a:solidFill>
              </a:rPr>
              <a:t> e </a:t>
            </a:r>
            <a:r>
              <a:rPr lang="en-US" sz="5200" b="1" dirty="0" err="1" smtClean="0">
                <a:solidFill>
                  <a:schemeClr val="tx1"/>
                </a:solidFill>
              </a:rPr>
              <a:t>idealogías</a:t>
            </a:r>
            <a:endParaRPr lang="en-US" sz="5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uestr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uzg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6490" y="0"/>
            <a:ext cx="717102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ele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0"/>
            <a:ext cx="8248712" cy="624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ota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-1"/>
            <a:ext cx="6510056" cy="69037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spi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5927" y="0"/>
            <a:ext cx="793214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ncarcel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90750"/>
            <a:ext cx="3733800" cy="4667250"/>
          </a:xfrm>
          <a:prstGeom prst="rect">
            <a:avLst/>
          </a:prstGeom>
        </p:spPr>
      </p:pic>
      <p:pic>
        <p:nvPicPr>
          <p:cNvPr id="3" name="Picture 2" descr="encarcela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0"/>
            <a:ext cx="54864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bus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5862" y="0"/>
            <a:ext cx="677227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r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7190"/>
            <a:ext cx="9144000" cy="610362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ntaje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rtido politic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81000"/>
            <a:ext cx="8490077" cy="6019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228600"/>
            <a:ext cx="6248400" cy="62484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gurid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nde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emocrac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64308" y="0"/>
            <a:ext cx="421538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esiden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1229"/>
            <a:ext cx="7620000" cy="681554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dro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129031"/>
            <a:ext cx="6114048" cy="619556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m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4875" y="609600"/>
            <a:ext cx="7334250" cy="5638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i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37" y="299024"/>
            <a:ext cx="9135564" cy="625417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ctorios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43" y="428624"/>
            <a:ext cx="9100457" cy="59721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</Words>
  <Application>Microsoft Office PowerPoint</Application>
  <PresentationFormat>On-screen Show (4:3)</PresentationFormat>
  <Paragraphs>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Lección 6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NPS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jbarber</dc:creator>
  <cp:lastModifiedBy>jbarber</cp:lastModifiedBy>
  <cp:revision>15</cp:revision>
  <dcterms:created xsi:type="dcterms:W3CDTF">2010-05-10T14:02:12Z</dcterms:created>
  <dcterms:modified xsi:type="dcterms:W3CDTF">2010-05-11T14:11:37Z</dcterms:modified>
</cp:coreProperties>
</file>